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3"/>
  </p:notesMasterIdLst>
  <p:sldIdLst>
    <p:sldId id="256" r:id="rId2"/>
    <p:sldId id="342" r:id="rId3"/>
    <p:sldId id="343" r:id="rId4"/>
    <p:sldId id="344" r:id="rId5"/>
    <p:sldId id="345" r:id="rId6"/>
    <p:sldId id="257" r:id="rId7"/>
    <p:sldId id="258" r:id="rId8"/>
    <p:sldId id="259" r:id="rId9"/>
    <p:sldId id="270" r:id="rId10"/>
    <p:sldId id="271" r:id="rId11"/>
    <p:sldId id="272" r:id="rId12"/>
    <p:sldId id="310" r:id="rId13"/>
    <p:sldId id="263" r:id="rId14"/>
    <p:sldId id="264" r:id="rId15"/>
    <p:sldId id="265" r:id="rId16"/>
    <p:sldId id="267" r:id="rId17"/>
    <p:sldId id="266" r:id="rId18"/>
    <p:sldId id="268" r:id="rId19"/>
    <p:sldId id="337" r:id="rId20"/>
    <p:sldId id="300" r:id="rId21"/>
    <p:sldId id="313" r:id="rId22"/>
    <p:sldId id="301" r:id="rId23"/>
    <p:sldId id="269" r:id="rId24"/>
    <p:sldId id="260" r:id="rId25"/>
    <p:sldId id="349" r:id="rId26"/>
    <p:sldId id="352" r:id="rId27"/>
    <p:sldId id="304" r:id="rId28"/>
    <p:sldId id="276" r:id="rId29"/>
    <p:sldId id="346" r:id="rId30"/>
    <p:sldId id="347" r:id="rId31"/>
    <p:sldId id="277" r:id="rId32"/>
    <p:sldId id="339" r:id="rId33"/>
    <p:sldId id="278" r:id="rId34"/>
    <p:sldId id="282" r:id="rId35"/>
    <p:sldId id="356" r:id="rId36"/>
    <p:sldId id="283" r:id="rId37"/>
    <p:sldId id="284" r:id="rId38"/>
    <p:sldId id="285" r:id="rId39"/>
    <p:sldId id="320" r:id="rId40"/>
    <p:sldId id="321" r:id="rId41"/>
    <p:sldId id="287" r:id="rId42"/>
    <p:sldId id="350" r:id="rId43"/>
    <p:sldId id="290" r:id="rId44"/>
    <p:sldId id="340" r:id="rId45"/>
    <p:sldId id="293" r:id="rId46"/>
    <p:sldId id="294" r:id="rId47"/>
    <p:sldId id="324" r:id="rId48"/>
    <p:sldId id="307" r:id="rId49"/>
    <p:sldId id="296" r:id="rId50"/>
    <p:sldId id="308" r:id="rId51"/>
    <p:sldId id="351" r:id="rId52"/>
  </p:sldIdLst>
  <p:sldSz cx="12192000" cy="68580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61" Type="http://schemas.openxmlformats.org/officeDocument/2006/relationships/font" Target="fonts/font8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6250" y="2113255"/>
            <a:ext cx="112395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“Instagram Ads Success”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1100" y="1997839"/>
            <a:ext cx="9829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successfully advertise on Instagram,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00150" y="1997839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8712" y="2344087"/>
            <a:ext cx="99345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Successfully Advertise On Instagram?</a:t>
            </a: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5" name="Picture 4" descr="A picture containing indoor, sitting, photo, different&#10;&#10;Description automatically generated">
            <a:extLst>
              <a:ext uri="{FF2B5EF4-FFF2-40B4-BE49-F238E27FC236}">
                <a16:creationId xmlns:a16="http://schemas.microsoft.com/office/drawing/2014/main" id="{24CABC75-7EDC-4E92-BED4-F48E20C434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73" t="10536" r="9995" b="11111"/>
          <a:stretch/>
        </p:blipFill>
        <p:spPr>
          <a:xfrm>
            <a:off x="1049915" y="381000"/>
            <a:ext cx="10075285" cy="640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1050" y="1997839"/>
            <a:ext cx="10629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successfully advertise on Instagram,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3" name="Picture 2" descr="A picture containing text, indoor, sitting, book&#10;&#10;Description automatically generated">
            <a:extLst>
              <a:ext uri="{FF2B5EF4-FFF2-40B4-BE49-F238E27FC236}">
                <a16:creationId xmlns:a16="http://schemas.microsoft.com/office/drawing/2014/main" id="{6B524908-0513-49DA-88B7-BE0442E3F9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286000"/>
            <a:ext cx="5410200" cy="379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344087"/>
            <a:ext cx="9144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successfully advertising on Instagram…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1997839"/>
            <a:ext cx="10668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 to successfully advertise on Instagram.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912</TotalTime>
  <Words>843</Words>
  <Application>Microsoft Office PowerPoint</Application>
  <PresentationFormat>Panorámica</PresentationFormat>
  <Paragraphs>57</Paragraphs>
  <Slides>51</Slides>
  <Notes>50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51</vt:i4>
      </vt:variant>
    </vt:vector>
  </HeadingPairs>
  <TitlesOfParts>
    <vt:vector size="56" baseType="lpstr">
      <vt:lpstr>Calibri</vt:lpstr>
      <vt:lpstr>Arial</vt:lpstr>
      <vt:lpstr>Wingdings</vt:lpstr>
      <vt:lpstr>Open Sans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Jose Romero</cp:lastModifiedBy>
  <cp:revision>357</cp:revision>
  <dcterms:modified xsi:type="dcterms:W3CDTF">2019-11-09T21:37:56Z</dcterms:modified>
</cp:coreProperties>
</file>